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9" r:id="rId3"/>
    <p:sldId id="262" r:id="rId4"/>
    <p:sldId id="263" r:id="rId5"/>
    <p:sldId id="264" r:id="rId6"/>
    <p:sldId id="265" r:id="rId7"/>
    <p:sldId id="266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BDE2F-BB94-43ED-8AEB-5BF58F690202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D8984-49C0-47E5-A6FA-CD20547C2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D8984-49C0-47E5-A6FA-CD20547C28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76947-93ED-4AEC-B341-C9D16462B48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23262-0B2B-49F6-8A1E-ED6A1DC9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Native Cultural Region PowerPoint Profile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blue History Alive p. </a:t>
            </a:r>
            <a:r>
              <a:rPr lang="en-US" sz="3600" dirty="0" smtClean="0"/>
              <a:t>29-37, </a:t>
            </a:r>
            <a:r>
              <a:rPr lang="en-US" sz="3600" dirty="0" smtClean="0"/>
              <a:t>US History p. 10-15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Your team will choose one </a:t>
            </a:r>
            <a:r>
              <a:rPr lang="en-US" dirty="0" smtClean="0"/>
              <a:t>Native American cultural region</a:t>
            </a:r>
            <a:r>
              <a:rPr lang="en-US" dirty="0" smtClean="0"/>
              <a:t>.  Research and record </a:t>
            </a:r>
            <a:r>
              <a:rPr lang="en-US" dirty="0" smtClean="0"/>
              <a:t>the following:</a:t>
            </a:r>
          </a:p>
          <a:p>
            <a:pPr>
              <a:buNone/>
            </a:pPr>
            <a:r>
              <a:rPr lang="en-US" dirty="0" smtClean="0"/>
              <a:t>a.) Name of region and two tribe </a:t>
            </a:r>
            <a:r>
              <a:rPr lang="en-US" dirty="0" smtClean="0"/>
              <a:t>names.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b.) </a:t>
            </a:r>
            <a:r>
              <a:rPr lang="en-US" u="sng" dirty="0" smtClean="0"/>
              <a:t>Geographic details </a:t>
            </a:r>
            <a:r>
              <a:rPr lang="en-US" dirty="0" smtClean="0"/>
              <a:t>of region:  mountains, forests,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animals, farming?</a:t>
            </a:r>
          </a:p>
          <a:p>
            <a:pPr>
              <a:buNone/>
            </a:pPr>
            <a:r>
              <a:rPr lang="en-US" dirty="0" smtClean="0"/>
              <a:t>c.)  </a:t>
            </a:r>
            <a:r>
              <a:rPr lang="en-US" u="sng" dirty="0" smtClean="0"/>
              <a:t>Climate</a:t>
            </a:r>
            <a:r>
              <a:rPr lang="en-US" dirty="0" smtClean="0"/>
              <a:t>:  hot, cold, dry or wet?</a:t>
            </a:r>
          </a:p>
          <a:p>
            <a:pPr>
              <a:buNone/>
            </a:pPr>
            <a:r>
              <a:rPr lang="en-US" dirty="0" smtClean="0"/>
              <a:t>d.) </a:t>
            </a:r>
            <a:r>
              <a:rPr lang="en-US" u="sng" dirty="0" smtClean="0"/>
              <a:t>Native survival</a:t>
            </a:r>
            <a:r>
              <a:rPr lang="en-US" dirty="0" smtClean="0"/>
              <a:t> in </a:t>
            </a:r>
            <a:r>
              <a:rPr lang="en-US" dirty="0" smtClean="0"/>
              <a:t>your region.  </a:t>
            </a:r>
            <a:r>
              <a:rPr lang="en-US" dirty="0" smtClean="0"/>
              <a:t>DETAILS</a:t>
            </a:r>
          </a:p>
          <a:p>
            <a:pPr>
              <a:buNone/>
            </a:pPr>
            <a:r>
              <a:rPr lang="en-US" dirty="0" smtClean="0"/>
              <a:t>e.)  A daily life short story/skit of a child in this region using facts.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_shot_2011-10-01_at_10_48_06_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45" y="-231720"/>
            <a:ext cx="9120455" cy="713518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1054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California-Intermountain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Tribe names:</a:t>
            </a:r>
          </a:p>
          <a:p>
            <a:pPr>
              <a:buNone/>
            </a:pPr>
            <a:r>
              <a:rPr lang="en-US" dirty="0" smtClean="0"/>
              <a:t>Geography:</a:t>
            </a:r>
          </a:p>
          <a:p>
            <a:pPr>
              <a:buNone/>
            </a:pPr>
            <a:r>
              <a:rPr lang="en-US" dirty="0" smtClean="0"/>
              <a:t>Climate:</a:t>
            </a:r>
          </a:p>
          <a:p>
            <a:pPr>
              <a:buNone/>
            </a:pPr>
            <a:r>
              <a:rPr lang="en-US" dirty="0" smtClean="0"/>
              <a:t>Natives survived by: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0978" y="2895600"/>
            <a:ext cx="5870222" cy="3962400"/>
          </a:xfrm>
          <a:prstGeom prst="rect">
            <a:avLst/>
          </a:prstGeom>
        </p:spPr>
      </p:pic>
      <p:pic>
        <p:nvPicPr>
          <p:cNvPr id="5" name="Content Placeholder 3" descr="Screen_shot_2011-10-01_at_10_48_06_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3946" y="0"/>
            <a:ext cx="4070054" cy="3184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3505200" cy="1143000"/>
          </a:xfrm>
        </p:spPr>
        <p:txBody>
          <a:bodyPr/>
          <a:lstStyle/>
          <a:p>
            <a:r>
              <a:rPr lang="en-US" dirty="0" smtClean="0"/>
              <a:t>Southwest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886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Tribe names:</a:t>
            </a:r>
          </a:p>
          <a:p>
            <a:pPr>
              <a:buNone/>
            </a:pPr>
            <a:r>
              <a:rPr lang="en-US" dirty="0" smtClean="0"/>
              <a:t>Geography:</a:t>
            </a:r>
          </a:p>
          <a:p>
            <a:pPr>
              <a:buNone/>
            </a:pPr>
            <a:r>
              <a:rPr lang="en-US" dirty="0" smtClean="0"/>
              <a:t>Climate:</a:t>
            </a:r>
          </a:p>
          <a:p>
            <a:pPr>
              <a:buNone/>
            </a:pPr>
            <a:r>
              <a:rPr lang="en-US" dirty="0" smtClean="0"/>
              <a:t>Natives survived by: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ap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692271"/>
            <a:ext cx="5897880" cy="5165729"/>
          </a:xfrm>
          <a:prstGeom prst="rect">
            <a:avLst/>
          </a:prstGeom>
        </p:spPr>
      </p:pic>
      <p:pic>
        <p:nvPicPr>
          <p:cNvPr id="5" name="Picture 4" descr="imagesCAUP9CH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5909" y="0"/>
            <a:ext cx="5678091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3657600" cy="1143000"/>
          </a:xfrm>
        </p:spPr>
        <p:txBody>
          <a:bodyPr/>
          <a:lstStyle/>
          <a:p>
            <a:r>
              <a:rPr lang="en-US" dirty="0" smtClean="0"/>
              <a:t>Great Plains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Tribe names:</a:t>
            </a:r>
          </a:p>
          <a:p>
            <a:pPr>
              <a:buNone/>
            </a:pPr>
            <a:r>
              <a:rPr lang="en-US" dirty="0" smtClean="0"/>
              <a:t>Geography:</a:t>
            </a:r>
          </a:p>
          <a:p>
            <a:pPr>
              <a:buNone/>
            </a:pPr>
            <a:r>
              <a:rPr lang="en-US" dirty="0" smtClean="0"/>
              <a:t>Climate:</a:t>
            </a:r>
          </a:p>
          <a:p>
            <a:pPr>
              <a:buNone/>
            </a:pPr>
            <a:r>
              <a:rPr lang="en-US" dirty="0" smtClean="0"/>
              <a:t>Natives survived by: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CAFIDF4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8469" y="0"/>
            <a:ext cx="4915531" cy="3200400"/>
          </a:xfrm>
          <a:prstGeom prst="rect">
            <a:avLst/>
          </a:prstGeom>
        </p:spPr>
      </p:pic>
      <p:pic>
        <p:nvPicPr>
          <p:cNvPr id="5" name="Picture 4" descr="imagesCAO6CV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36307" y="3438525"/>
            <a:ext cx="5536293" cy="3419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346-004-2D9D3B0B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276600" y="798562"/>
            <a:ext cx="6545859" cy="6059437"/>
          </a:xfrm>
          <a:prstGeom prst="rect">
            <a:avLst/>
          </a:prstGeom>
        </p:spPr>
      </p:pic>
      <p:pic>
        <p:nvPicPr>
          <p:cNvPr id="6" name="Picture 5" descr="imagesCA5JAA6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0"/>
            <a:ext cx="4343400" cy="2890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429000" cy="1143000"/>
          </a:xfrm>
        </p:spPr>
        <p:txBody>
          <a:bodyPr/>
          <a:lstStyle/>
          <a:p>
            <a:r>
              <a:rPr lang="en-US" dirty="0" smtClean="0"/>
              <a:t>Southeast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3124200" cy="403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Tribe names:</a:t>
            </a:r>
          </a:p>
          <a:p>
            <a:pPr>
              <a:buNone/>
            </a:pPr>
            <a:r>
              <a:rPr lang="en-US" dirty="0" smtClean="0"/>
              <a:t>Geography:</a:t>
            </a:r>
          </a:p>
          <a:p>
            <a:pPr>
              <a:buNone/>
            </a:pPr>
            <a:r>
              <a:rPr lang="en-US" dirty="0" smtClean="0"/>
              <a:t>Climate:</a:t>
            </a:r>
          </a:p>
          <a:p>
            <a:pPr>
              <a:buNone/>
            </a:pPr>
            <a:r>
              <a:rPr lang="en-US" dirty="0" smtClean="0"/>
              <a:t>How Natives survived: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426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Eastern Woodlands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4267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Tribe names:</a:t>
            </a:r>
          </a:p>
          <a:p>
            <a:pPr>
              <a:buNone/>
            </a:pPr>
            <a:r>
              <a:rPr lang="en-US" dirty="0" smtClean="0"/>
              <a:t>Geography:</a:t>
            </a:r>
          </a:p>
          <a:p>
            <a:pPr>
              <a:buNone/>
            </a:pPr>
            <a:r>
              <a:rPr lang="en-US" dirty="0" smtClean="0"/>
              <a:t>Climate:</a:t>
            </a:r>
          </a:p>
          <a:p>
            <a:pPr>
              <a:buNone/>
            </a:pPr>
            <a:r>
              <a:rPr lang="en-US" dirty="0" smtClean="0"/>
              <a:t>How Natives survived: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CAMTKBL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4917" y="3425110"/>
            <a:ext cx="5019083" cy="3128090"/>
          </a:xfrm>
          <a:prstGeom prst="rect">
            <a:avLst/>
          </a:prstGeom>
        </p:spPr>
      </p:pic>
      <p:pic>
        <p:nvPicPr>
          <p:cNvPr id="5" name="Picture 4" descr="imagesCAW3NHD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02243" y="0"/>
            <a:ext cx="4941757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cultural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38200" y="1066800"/>
            <a:ext cx="10346916" cy="536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148</Words>
  <Application>Microsoft Office PowerPoint</Application>
  <PresentationFormat>On-screen Show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Native Cultural Region PowerPoint Profile blue History Alive p. 29-37, US History p. 10-15</vt:lpstr>
      <vt:lpstr>Slide 2</vt:lpstr>
      <vt:lpstr>California-Intermountain Region</vt:lpstr>
      <vt:lpstr>Southwest</vt:lpstr>
      <vt:lpstr>Great Plains</vt:lpstr>
      <vt:lpstr>Southeast</vt:lpstr>
      <vt:lpstr>Eastern Woodlands</vt:lpstr>
      <vt:lpstr>Slide 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2-6-2013  Bell Assignment: Why did the Dutch come to North America?  Which land did they claim? (use notes from last night, p. 57)</dc:title>
  <dc:creator>School_user</dc:creator>
  <cp:lastModifiedBy>School_user</cp:lastModifiedBy>
  <cp:revision>13</cp:revision>
  <dcterms:created xsi:type="dcterms:W3CDTF">2013-02-06T13:10:31Z</dcterms:created>
  <dcterms:modified xsi:type="dcterms:W3CDTF">2014-02-03T16:28:19Z</dcterms:modified>
</cp:coreProperties>
</file>